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3" r:id="rId3"/>
    <p:sldId id="284" r:id="rId4"/>
    <p:sldId id="286" r:id="rId5"/>
    <p:sldId id="272" r:id="rId6"/>
    <p:sldId id="285" r:id="rId7"/>
    <p:sldId id="259" r:id="rId8"/>
    <p:sldId id="258" r:id="rId9"/>
    <p:sldId id="270" r:id="rId10"/>
    <p:sldId id="260" r:id="rId11"/>
    <p:sldId id="261" r:id="rId12"/>
    <p:sldId id="262" r:id="rId13"/>
    <p:sldId id="266" r:id="rId14"/>
    <p:sldId id="267" r:id="rId15"/>
    <p:sldId id="268" r:id="rId16"/>
    <p:sldId id="264" r:id="rId17"/>
    <p:sldId id="263" r:id="rId18"/>
    <p:sldId id="265" r:id="rId19"/>
    <p:sldId id="269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541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 на тему: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«Один щелчок спасает жизнь»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60648"/>
            <a:ext cx="800219" cy="63367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endParaRPr lang="ru-RU" sz="2000" b="1" dirty="0" smtClean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2" descr="C:\Users\Home\Desktop\Ребёнок -главный пассажир\Моисеев Дан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813964"/>
            <a:ext cx="7416824" cy="48908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 - наше богатство!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514955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Самые важные пассажиры в вашем автомобиле - это дети: непредсказуемые, непоседливые, и для того, чтобы обеспечить им надёжность и комфорт, у каждого из родителей, у кого есть авто, должно быть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автокресло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первую очередь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автокресло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это безопасность ребёнка во время движения машины. И конечно же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автокресло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это спокойствие родителей, ведь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автокресле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ребёнок сидит чётко и не может ёрзать, и лазить по задним сидениям, следовательно, родители могут быть спокойными.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Согласно ПДД, а ещё и технике безопасности, автокресло необходимо для ребёнка.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правильно подобрать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автокресло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tv.tvrmogilev.by/images/news/800/513/142314565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17" y="1447800"/>
            <a:ext cx="7486316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автокресел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Екатерина\Desktop\презентация по пдд\T2sK8hXadMXXXXXXXX_!!58701625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5" t="7254" r="14508"/>
          <a:stretch/>
        </p:blipFill>
        <p:spPr bwMode="auto">
          <a:xfrm>
            <a:off x="1475656" y="1628800"/>
            <a:ext cx="1480574" cy="21201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Екатерина\Desktop\презентация по пдд\i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r="19699"/>
          <a:stretch/>
        </p:blipFill>
        <p:spPr bwMode="auto">
          <a:xfrm>
            <a:off x="6804248" y="1628800"/>
            <a:ext cx="1519555" cy="2125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Екатерина\Desktop\презентация по пдд\58eb1c6718249abdcf074acdbc9e57ad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7" r="13617"/>
          <a:stretch/>
        </p:blipFill>
        <p:spPr bwMode="auto">
          <a:xfrm>
            <a:off x="4355976" y="1700808"/>
            <a:ext cx="1471930" cy="2125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Екатерина\Desktop\презентация по пдд\7-avtokresla-dlya-detej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0" t="7000" r="16600"/>
          <a:stretch/>
        </p:blipFill>
        <p:spPr bwMode="auto">
          <a:xfrm>
            <a:off x="5724128" y="4149080"/>
            <a:ext cx="1809115" cy="2446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Екатерина\Desktop\презентация по пдд\i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221088"/>
            <a:ext cx="1809750" cy="21697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Существует 3 группы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автокресел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по росту и весу ребенка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Группа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Кресла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предназначены для детей от рождения до года (до 13кг)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Екатерина\Desktop\презентация по пдд\58eb1c6718249abdcf074acdbc9e57ad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7" r="13617"/>
          <a:stretch/>
        </p:blipFill>
        <p:spPr bwMode="auto">
          <a:xfrm>
            <a:off x="1331640" y="2924944"/>
            <a:ext cx="3384376" cy="39330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Екатерина\Desktop\презентация по пдд\5H1pW5tO3m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56992"/>
            <a:ext cx="3096344" cy="32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59632" y="548680"/>
            <a:ext cx="7499350" cy="48006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Группа 1</a:t>
            </a:r>
          </a:p>
          <a:p>
            <a:pPr algn="just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Кресла этой группы созданы для детей от 9 -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12 месяцев до 3,5 лет (от 9 до 18кг)</a:t>
            </a:r>
          </a:p>
          <a:p>
            <a:endParaRPr lang="ru-RU" dirty="0"/>
          </a:p>
        </p:txBody>
      </p:sp>
      <p:pic>
        <p:nvPicPr>
          <p:cNvPr id="4" name="Рисунок 3" descr="C:\Users\Екатерина\Desktop\презентация по пдд\7-avtokresla-dlya-detej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0" t="7000" r="16600"/>
          <a:stretch/>
        </p:blipFill>
        <p:spPr bwMode="auto">
          <a:xfrm>
            <a:off x="1475656" y="2708920"/>
            <a:ext cx="2808312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Екатерина\Desktop\презентация по пдд\1ea2c84s-9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2952328" cy="382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31640" y="764704"/>
            <a:ext cx="7499350" cy="4800600"/>
          </a:xfrm>
        </p:spPr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Группа 2-3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Кресла для детей от 3,5 до 12 лет (от 15 до 36кг)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Екатерина\Desktop\презентация по пдд\kak_vibrat_avtokreslo_626_8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3312368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Екатерина\Desktop\презентация по пдд\T2sK8hXadMXXXXXXXX_!!58701625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5" t="7254" r="14508"/>
          <a:stretch/>
        </p:blipFill>
        <p:spPr bwMode="auto">
          <a:xfrm>
            <a:off x="5148064" y="2204864"/>
            <a:ext cx="3168352" cy="432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Адаптер для ремня безопасности.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Екатерина\Desktop\презентация по пдд\39473161.4c62dczq9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7776864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 адаптере для ремня безопасности.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правилах дорожного движения неспроста сказано, что детей до 12 лет можно перевозить только в специальных удерживающих устройствах. Если зафиксировать ребёнка ремнями безопасности, то верхняя часть пояса будет проходить по шее малыша, а не по груди, как у взрослого. Выпускают специальные адаптеры для ремней безопасности, которые спускают ремень на грудь, но есть один нюанс: вместе с верхним поясом передвигается и нижний. С костей таза он перемещается на мягкие ткани живота. Во время столкновения ремень может травмировать внутренние органы живота.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Степень защиты с адаптером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Екатерина\Desktop\презентация по пдд\c101f680fd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848872" cy="53593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Наклейки для машин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Екатерина\Desktop\презентация по пдд\7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1043608" y="1340768"/>
            <a:ext cx="2741067" cy="244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Екатерина\Desktop\презентация по пдд\146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2776"/>
            <a:ext cx="2921000" cy="21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Екатерина\Desktop\презентация по пдд\0214126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2776"/>
            <a:ext cx="237626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Екатерина\Desktop\презентация по пдд\26620392.63341107.jpeg"/>
          <p:cNvPicPr>
            <a:picLocks noChangeAspect="1" noChangeArrowheads="1"/>
          </p:cNvPicPr>
          <p:nvPr/>
        </p:nvPicPr>
        <p:blipFill>
          <a:blip r:embed="rId5" cstate="print"/>
          <a:srcRect t="1876"/>
          <a:stretch>
            <a:fillRect/>
          </a:stretch>
        </p:blipFill>
        <p:spPr bwMode="auto">
          <a:xfrm>
            <a:off x="1619672" y="3645024"/>
            <a:ext cx="2448272" cy="3212976"/>
          </a:xfrm>
          <a:prstGeom prst="rect">
            <a:avLst/>
          </a:prstGeom>
          <a:noFill/>
        </p:spPr>
      </p:pic>
      <p:pic>
        <p:nvPicPr>
          <p:cNvPr id="5123" name="Picture 3" descr="C:\Users\Екатерина\Desktop\презентация по пдд\h-BOAKxuKh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664637"/>
            <a:ext cx="3960440" cy="31933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3" y="274638"/>
            <a:ext cx="7769535" cy="5973762"/>
          </a:xfrm>
        </p:spPr>
      </p:pic>
    </p:spTree>
    <p:extLst>
      <p:ext uri="{BB962C8B-B14F-4D97-AF65-F5344CB8AC3E}">
        <p14:creationId xmlns:p14="http://schemas.microsoft.com/office/powerpoint/2010/main" val="3172219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59632" y="3140968"/>
            <a:ext cx="6840537" cy="3287712"/>
          </a:xfrm>
        </p:spPr>
        <p:txBody>
          <a:bodyPr>
            <a:normAutofit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endParaRPr lang="ru-RU" sz="5400" b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400" b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Желаем всем безопасных дорог!</a:t>
            </a:r>
            <a:endParaRPr lang="ru-RU" sz="5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692696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 descr="C:\Users\Екатерина\Desktop\презентация по пдд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916832"/>
            <a:ext cx="2174642" cy="27363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260648"/>
            <a:ext cx="800219" cy="63367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endParaRPr lang="ru-RU" sz="2000" b="1" dirty="0" smtClean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8064896" cy="6480720"/>
          </a:xfrm>
        </p:spPr>
      </p:pic>
    </p:spTree>
    <p:extLst>
      <p:ext uri="{BB962C8B-B14F-4D97-AF65-F5344CB8AC3E}">
        <p14:creationId xmlns:p14="http://schemas.microsoft.com/office/powerpoint/2010/main" val="413679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7841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Ребенок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главный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пассажир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2240" y="1527473"/>
            <a:ext cx="2268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Мы </a:t>
            </a:r>
            <a:r>
              <a:rPr lang="ru-RU" dirty="0" smtClean="0"/>
              <a:t>маленькими были,</a:t>
            </a:r>
            <a:endParaRPr lang="ru-RU" dirty="0"/>
          </a:p>
          <a:p>
            <a:r>
              <a:rPr lang="ru-RU" dirty="0" smtClean="0"/>
              <a:t>Родителей просили:</a:t>
            </a:r>
          </a:p>
          <a:p>
            <a:r>
              <a:rPr lang="ru-RU" dirty="0" smtClean="0"/>
              <a:t>«Поскорей пристегни,</a:t>
            </a:r>
          </a:p>
          <a:p>
            <a:r>
              <a:rPr lang="ru-RU" dirty="0" smtClean="0"/>
              <a:t>В детский сад</a:t>
            </a:r>
          </a:p>
          <a:p>
            <a:r>
              <a:rPr lang="ru-RU" dirty="0" smtClean="0"/>
              <a:t> меня вези»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73"/>
          <a:stretch/>
        </p:blipFill>
        <p:spPr>
          <a:xfrm>
            <a:off x="536802" y="1143800"/>
            <a:ext cx="1797611" cy="25931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29" y="1168616"/>
            <a:ext cx="1952773" cy="26036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7"/>
          <a:stretch/>
        </p:blipFill>
        <p:spPr>
          <a:xfrm>
            <a:off x="1435607" y="3900749"/>
            <a:ext cx="1807111" cy="2811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07" y="1175799"/>
            <a:ext cx="1992581" cy="2656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44" y="3955637"/>
            <a:ext cx="1999526" cy="26660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165" y="3900749"/>
            <a:ext cx="2096258" cy="279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3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7841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- главный пассажир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44531" y="1399709"/>
            <a:ext cx="2736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Мы уже не маленькие! </a:t>
            </a:r>
          </a:p>
          <a:p>
            <a:r>
              <a:rPr lang="ru-RU" dirty="0"/>
              <a:t>И соблюдаем правила!</a:t>
            </a:r>
          </a:p>
          <a:p>
            <a:r>
              <a:rPr lang="ru-RU" dirty="0" smtClean="0"/>
              <a:t>Родители на </a:t>
            </a:r>
            <a:r>
              <a:rPr lang="ru-RU" dirty="0"/>
              <a:t>руки </a:t>
            </a:r>
            <a:r>
              <a:rPr lang="ru-RU" dirty="0" smtClean="0"/>
              <a:t>меня не берут</a:t>
            </a:r>
            <a:r>
              <a:rPr lang="ru-RU" dirty="0"/>
              <a:t>,</a:t>
            </a:r>
          </a:p>
          <a:p>
            <a:r>
              <a:rPr lang="ru-RU" dirty="0"/>
              <a:t>А </a:t>
            </a:r>
            <a:r>
              <a:rPr lang="ru-RU" dirty="0" smtClean="0"/>
              <a:t>посадили </a:t>
            </a:r>
            <a:r>
              <a:rPr lang="ru-RU" dirty="0"/>
              <a:t>в </a:t>
            </a:r>
            <a:r>
              <a:rPr lang="ru-RU" dirty="0" smtClean="0"/>
              <a:t>кресло</a:t>
            </a:r>
          </a:p>
          <a:p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везут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865" y="1074213"/>
            <a:ext cx="2128280" cy="28432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25" y="3645024"/>
            <a:ext cx="2304256" cy="30723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94" y="3343360"/>
            <a:ext cx="2455961" cy="32746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4"/>
          <a:stretch/>
        </p:blipFill>
        <p:spPr>
          <a:xfrm>
            <a:off x="1259633" y="1007037"/>
            <a:ext cx="2102592" cy="2977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3422" y="197434"/>
            <a:ext cx="7498080" cy="4938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главный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пассажир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48" y="803994"/>
            <a:ext cx="2034276" cy="27123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46" y="815009"/>
            <a:ext cx="3305903" cy="2479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214" y="3640906"/>
            <a:ext cx="2301720" cy="3068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07187"/>
            <a:ext cx="2228282" cy="328086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98576" y="4204956"/>
            <a:ext cx="26581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2A13"/>
                </a:solidFill>
              </a:rPr>
              <a:t>Чтобы жить и не </a:t>
            </a:r>
            <a:r>
              <a:rPr lang="ru-RU" dirty="0" smtClean="0">
                <a:solidFill>
                  <a:srgbClr val="002A13"/>
                </a:solidFill>
              </a:rPr>
              <a:t>тужить,</a:t>
            </a:r>
            <a:endParaRPr lang="ru-RU" dirty="0">
              <a:solidFill>
                <a:srgbClr val="002A13"/>
              </a:solidFill>
            </a:endParaRPr>
          </a:p>
          <a:p>
            <a:pPr lvl="0"/>
            <a:r>
              <a:rPr lang="ru-RU" dirty="0">
                <a:solidFill>
                  <a:srgbClr val="002A13"/>
                </a:solidFill>
              </a:rPr>
              <a:t>Надо правила учить.</a:t>
            </a:r>
          </a:p>
          <a:p>
            <a:pPr lvl="0"/>
            <a:r>
              <a:rPr lang="ru-RU" dirty="0">
                <a:solidFill>
                  <a:srgbClr val="002A13"/>
                </a:solidFill>
              </a:rPr>
              <a:t>В</a:t>
            </a:r>
            <a:r>
              <a:rPr lang="ru-RU" dirty="0" smtClean="0">
                <a:solidFill>
                  <a:srgbClr val="002A13"/>
                </a:solidFill>
              </a:rPr>
              <a:t> </a:t>
            </a:r>
            <a:r>
              <a:rPr lang="ru-RU" dirty="0">
                <a:solidFill>
                  <a:srgbClr val="002A13"/>
                </a:solidFill>
              </a:rPr>
              <a:t>кресло сесть </a:t>
            </a:r>
          </a:p>
          <a:p>
            <a:pPr lvl="0"/>
            <a:r>
              <a:rPr lang="ru-RU" dirty="0">
                <a:solidFill>
                  <a:srgbClr val="002A13"/>
                </a:solidFill>
              </a:rPr>
              <a:t>и пристегнуться.</a:t>
            </a:r>
          </a:p>
          <a:p>
            <a:pPr lvl="0"/>
            <a:r>
              <a:rPr lang="ru-RU" dirty="0">
                <a:solidFill>
                  <a:srgbClr val="002A13"/>
                </a:solidFill>
              </a:rPr>
              <a:t>Все хорошо?!</a:t>
            </a:r>
          </a:p>
          <a:p>
            <a:pPr lvl="0"/>
            <a:r>
              <a:rPr lang="ru-RU" dirty="0">
                <a:solidFill>
                  <a:srgbClr val="002A13"/>
                </a:solidFill>
              </a:rPr>
              <a:t>Пора улыбнуться!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99" y="770219"/>
            <a:ext cx="2138151" cy="285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06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Опасности в автомобиле!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Помните: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Самое опасное место в автомобиле рядом с водителем!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Необходимо пользоваться ремнями безопасности, также для детей существует специальный адаптер!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детей использовать специальные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автокресла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82296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29" y="4581128"/>
            <a:ext cx="2740638" cy="2014369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Для чего необходимо детское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автокресло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Екатерина\Desktop\презентация по пдд\1ea2c84s-9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12776"/>
            <a:ext cx="4320480" cy="55962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катерина\Desktop\презентация по пдд\25805024.jpg"/>
          <p:cNvPicPr>
            <a:picLocks noChangeAspect="1" noChangeArrowheads="1"/>
          </p:cNvPicPr>
          <p:nvPr/>
        </p:nvPicPr>
        <p:blipFill>
          <a:blip r:embed="rId2" cstate="print"/>
          <a:srcRect b="14090"/>
          <a:stretch>
            <a:fillRect/>
          </a:stretch>
        </p:blipFill>
        <p:spPr bwMode="auto">
          <a:xfrm>
            <a:off x="1187624" y="1340768"/>
            <a:ext cx="7848872" cy="482453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Безопасность!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rgbClr val="002A13"/>
      </a:dk1>
      <a:lt1>
        <a:sysClr val="window" lastClr="FFFFFF"/>
      </a:lt1>
      <a:dk2>
        <a:srgbClr val="009A45"/>
      </a:dk2>
      <a:lt2>
        <a:srgbClr val="15FF7E"/>
      </a:lt2>
      <a:accent1>
        <a:srgbClr val="7030A0"/>
      </a:accent1>
      <a:accent2>
        <a:srgbClr val="7030A0"/>
      </a:accent2>
      <a:accent3>
        <a:srgbClr val="006B30"/>
      </a:accent3>
      <a:accent4>
        <a:srgbClr val="FFFF00"/>
      </a:accent4>
      <a:accent5>
        <a:srgbClr val="002A13"/>
      </a:accent5>
      <a:accent6>
        <a:srgbClr val="002A13"/>
      </a:accent6>
      <a:hlink>
        <a:srgbClr val="FFC000"/>
      </a:hlink>
      <a:folHlink>
        <a:srgbClr val="3667C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866</TotalTime>
  <Words>377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Консультация для родителей на тему: «Один щелчок спасает жизнь»</vt:lpstr>
      <vt:lpstr>Презентация PowerPoint</vt:lpstr>
      <vt:lpstr>Презентация PowerPoint</vt:lpstr>
      <vt:lpstr>    Ребенок - главный пассажир</vt:lpstr>
      <vt:lpstr>Ребенок - главный пассажир</vt:lpstr>
      <vt:lpstr>Ребенок - главный пассажир</vt:lpstr>
      <vt:lpstr>Опасности в автомобиле! Помните:</vt:lpstr>
      <vt:lpstr>Для чего необходимо детское автокресло ?</vt:lpstr>
      <vt:lpstr>Безопасность!</vt:lpstr>
      <vt:lpstr>Дети - наше богатство!</vt:lpstr>
      <vt:lpstr>Как правильно подобрать автокресло.</vt:lpstr>
      <vt:lpstr>Виды автокресел:</vt:lpstr>
      <vt:lpstr>Существует 3 группы автокресел по росту и весу ребенка</vt:lpstr>
      <vt:lpstr>Презентация PowerPoint</vt:lpstr>
      <vt:lpstr>Презентация PowerPoint</vt:lpstr>
      <vt:lpstr>Адаптер для ремня безопасности. </vt:lpstr>
      <vt:lpstr>Об адаптере для ремня безопасности.</vt:lpstr>
      <vt:lpstr>Степень защиты с адаптером</vt:lpstr>
      <vt:lpstr>Наклейки для машин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 на тему: «Ребенок - главный пассажир»</dc:title>
  <dc:creator>Екатерина</dc:creator>
  <cp:lastModifiedBy>Пользователь Windows</cp:lastModifiedBy>
  <cp:revision>81</cp:revision>
  <dcterms:created xsi:type="dcterms:W3CDTF">2015-10-13T05:44:43Z</dcterms:created>
  <dcterms:modified xsi:type="dcterms:W3CDTF">2024-03-26T17:49:51Z</dcterms:modified>
</cp:coreProperties>
</file>